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<Relationship Id="rId64" Type="http://schemas.openxmlformats.org/officeDocument/2006/relationships/slide" Target="slides/slide53.xml"/><Relationship Id="rId6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Het volledige BiQuad circuit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Sallen en Key laagdoorlaat circuit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Amplitude en fase derde orde Butterworth laagdoorlaatfilter(1 MHz)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Polen derde orde Butterworth laagdoorlaatfilter(1 MHz)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Opsplitsing derde orde Butterworth laagdoorlaatfilter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Detail rond de afsnijfrequentie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Opsplitsing in de bouwblokken H1 en H2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implementatie tweede orde filter H1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implementatie eerste orde filter H2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Amplitude en fase vijfde orde Butterworth laagdoorlaatfilter(1 MHz)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Polen vijfde orde Butterworth laagdoorlaatfilter (1 MHz)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Opsplitsing in 3 transferfunkties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Hardware implementatie in 3 building blocks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Vergelijking derde en vijfde orde Butterworth laagdoorlaatfilter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7de orde Butterworth banddoorlaatfilter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polen van een 7de orde Butterworth banddoorlaatfilter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Vergelijking banddoorlaatfilter en opeenvolging laagdoorlaat- en hoogdoorlaatfilter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Basisblok in functie van de impedanties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eerste orde laagdoorlaatfilter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eerste orde hoogdoorlaatfilter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Bovenste gedeelte van het BiQuad circuit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